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487"/>
    <a:srgbClr val="CB4789"/>
    <a:srgbClr val="76B884"/>
    <a:srgbClr val="E2335B"/>
    <a:srgbClr val="06C0FF"/>
    <a:srgbClr val="EB843A"/>
    <a:srgbClr val="7EB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2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1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6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1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8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8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5CCA6C-F40F-48F9-9092-30572B580DB4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DB0F6A7-218E-4BF9-A7F4-219EF981C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B1A5B04-6F6C-DAE4-2612-097DFD24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0" y="1361541"/>
            <a:ext cx="10921619" cy="53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B6B06-E737-5C0E-C8E3-12B6882C5900}"/>
              </a:ext>
            </a:extLst>
          </p:cNvPr>
          <p:cNvSpPr txBox="1"/>
          <p:nvPr/>
        </p:nvSpPr>
        <p:spPr>
          <a:xfrm>
            <a:off x="-3946358" y="-1077218"/>
            <a:ext cx="4939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Kristen ITC" panose="03050502040202030202" pitchFamily="66" charset="0"/>
                <a:cs typeface="Aharoni" panose="020B0604020202020204" pitchFamily="2" charset="-79"/>
              </a:rPr>
              <a:t>Cherish the moment.</a:t>
            </a:r>
          </a:p>
          <a:p>
            <a:r>
              <a:rPr lang="en-GB" sz="3200" b="1" dirty="0">
                <a:latin typeface="Kristen ITC" panose="03050502040202030202" pitchFamily="66" charset="0"/>
                <a:cs typeface="Aharoni" panose="020B0604020202020204" pitchFamily="2" charset="-79"/>
              </a:rPr>
              <a:t>Forever.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CDB0D3D-CD52-E640-0DD9-889F27DEC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5" y="0"/>
            <a:ext cx="6864110" cy="180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24FFB-61F5-C454-C54E-9FC3D126D090}"/>
              </a:ext>
            </a:extLst>
          </p:cNvPr>
          <p:cNvSpPr txBox="1"/>
          <p:nvPr/>
        </p:nvSpPr>
        <p:spPr>
          <a:xfrm>
            <a:off x="2548595" y="142306"/>
            <a:ext cx="555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150" dirty="0">
                <a:solidFill>
                  <a:srgbClr val="06C0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Avenir Next LT Pro Demi" panose="020B0704020202020204" pitchFamily="34" charset="0"/>
              </a:rPr>
              <a:t>Our school is proud to use</a:t>
            </a:r>
          </a:p>
        </p:txBody>
      </p:sp>
    </p:spTree>
    <p:extLst>
      <p:ext uri="{BB962C8B-B14F-4D97-AF65-F5344CB8AC3E}">
        <p14:creationId xmlns:p14="http://schemas.microsoft.com/office/powerpoint/2010/main" val="1738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, Warm, Colours, Red, Yellow">
            <a:extLst>
              <a:ext uri="{FF2B5EF4-FFF2-40B4-BE49-F238E27FC236}">
                <a16:creationId xmlns:a16="http://schemas.microsoft.com/office/drawing/2014/main" id="{76EC716D-91E6-2351-BE2B-6B80044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C2CBDD-E3BC-4F1F-AC8F-A89924845CE8}"/>
              </a:ext>
            </a:extLst>
          </p:cNvPr>
          <p:cNvSpPr/>
          <p:nvPr/>
        </p:nvSpPr>
        <p:spPr>
          <a:xfrm>
            <a:off x="1" y="173799"/>
            <a:ext cx="121920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Kristen ITC" panose="03050502040202030202" pitchFamily="66" charset="0"/>
                <a:cs typeface="Aharoni" panose="020B0604020202020204" pitchFamily="2" charset="-79"/>
              </a:rPr>
              <a:t>Cherish the moment.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Kristen ITC" panose="03050502040202030202" pitchFamily="66" charset="0"/>
                <a:cs typeface="Aharoni" panose="020B0604020202020204" pitchFamily="2" charset="-79"/>
              </a:rPr>
              <a:t>Forever.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9A479-C1DB-BE5D-F6FE-6B1CFB07625D}"/>
              </a:ext>
            </a:extLst>
          </p:cNvPr>
          <p:cNvSpPr txBox="1"/>
          <p:nvPr/>
        </p:nvSpPr>
        <p:spPr>
          <a:xfrm>
            <a:off x="876455" y="1967362"/>
            <a:ext cx="11315545" cy="370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Get pinged when your child does something marvellous.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Celebrate and support their learning and achievements.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Keep up to date with school messages and home tasks.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Share the app with partners, grandparents and carers.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Send a Hi5 back.</a:t>
            </a:r>
          </a:p>
        </p:txBody>
      </p:sp>
      <p:pic>
        <p:nvPicPr>
          <p:cNvPr id="8" name="Picture 7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C9B7A1F2-D51D-96AD-6C9E-4D0BE52464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4" y="2034363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Picture 8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6BE93EBE-A0ED-BF1C-517F-4752B0652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" y="2775772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Picture 9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63F8B44F-497B-F3B6-E599-3455F2CAE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" y="3517181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ABAC290C-C72B-DEA6-160A-D7729E1B30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" y="4258590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2" name="Picture 11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FEDB7A2D-A336-5017-CAC2-29AA41863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" y="4999999"/>
            <a:ext cx="669851" cy="669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83CAAFD-2F24-EF05-46D0-1286695A4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8024">
            <a:off x="-607206" y="-389222"/>
            <a:ext cx="3466321" cy="244947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D30F456-8F78-DAB9-A982-B30B45B312B0}"/>
              </a:ext>
            </a:extLst>
          </p:cNvPr>
          <p:cNvSpPr/>
          <p:nvPr/>
        </p:nvSpPr>
        <p:spPr>
          <a:xfrm rot="9223991">
            <a:off x="5628091" y="5198641"/>
            <a:ext cx="7064116" cy="2226154"/>
          </a:xfrm>
          <a:custGeom>
            <a:avLst/>
            <a:gdLst>
              <a:gd name="connsiteX0" fmla="*/ 0 w 6443971"/>
              <a:gd name="connsiteY0" fmla="*/ 0 h 1477359"/>
              <a:gd name="connsiteX1" fmla="*/ 6443971 w 6443971"/>
              <a:gd name="connsiteY1" fmla="*/ 0 h 1477359"/>
              <a:gd name="connsiteX2" fmla="*/ 6443971 w 6443971"/>
              <a:gd name="connsiteY2" fmla="*/ 1477359 h 1477359"/>
              <a:gd name="connsiteX3" fmla="*/ 0 w 6443971"/>
              <a:gd name="connsiteY3" fmla="*/ 1477359 h 1477359"/>
              <a:gd name="connsiteX4" fmla="*/ 0 w 6443971"/>
              <a:gd name="connsiteY4" fmla="*/ 0 h 1477359"/>
              <a:gd name="connsiteX0" fmla="*/ 848753 w 6443971"/>
              <a:gd name="connsiteY0" fmla="*/ 418868 h 1477359"/>
              <a:gd name="connsiteX1" fmla="*/ 6443971 w 6443971"/>
              <a:gd name="connsiteY1" fmla="*/ 0 h 1477359"/>
              <a:gd name="connsiteX2" fmla="*/ 6443971 w 6443971"/>
              <a:gd name="connsiteY2" fmla="*/ 1477359 h 1477359"/>
              <a:gd name="connsiteX3" fmla="*/ 0 w 6443971"/>
              <a:gd name="connsiteY3" fmla="*/ 1477359 h 1477359"/>
              <a:gd name="connsiteX4" fmla="*/ 848753 w 6443971"/>
              <a:gd name="connsiteY4" fmla="*/ 418868 h 1477359"/>
              <a:gd name="connsiteX0" fmla="*/ 575799 w 6171017"/>
              <a:gd name="connsiteY0" fmla="*/ 418868 h 1540507"/>
              <a:gd name="connsiteX1" fmla="*/ 6171017 w 6171017"/>
              <a:gd name="connsiteY1" fmla="*/ 0 h 1540507"/>
              <a:gd name="connsiteX2" fmla="*/ 6171017 w 6171017"/>
              <a:gd name="connsiteY2" fmla="*/ 1477359 h 1540507"/>
              <a:gd name="connsiteX3" fmla="*/ 0 w 6171017"/>
              <a:gd name="connsiteY3" fmla="*/ 1540507 h 1540507"/>
              <a:gd name="connsiteX4" fmla="*/ 575799 w 6171017"/>
              <a:gd name="connsiteY4" fmla="*/ 418868 h 1540507"/>
              <a:gd name="connsiteX0" fmla="*/ 575799 w 6171017"/>
              <a:gd name="connsiteY0" fmla="*/ 418868 h 1563486"/>
              <a:gd name="connsiteX1" fmla="*/ 6171017 w 6171017"/>
              <a:gd name="connsiteY1" fmla="*/ 0 h 1563486"/>
              <a:gd name="connsiteX2" fmla="*/ 6164291 w 6171017"/>
              <a:gd name="connsiteY2" fmla="*/ 1563486 h 1563486"/>
              <a:gd name="connsiteX3" fmla="*/ 0 w 6171017"/>
              <a:gd name="connsiteY3" fmla="*/ 1540507 h 1563486"/>
              <a:gd name="connsiteX4" fmla="*/ 575799 w 6171017"/>
              <a:gd name="connsiteY4" fmla="*/ 418868 h 1563486"/>
              <a:gd name="connsiteX0" fmla="*/ 575799 w 6164291"/>
              <a:gd name="connsiteY0" fmla="*/ 0 h 1144618"/>
              <a:gd name="connsiteX1" fmla="*/ 4732821 w 6164291"/>
              <a:gd name="connsiteY1" fmla="*/ 320400 h 1144618"/>
              <a:gd name="connsiteX2" fmla="*/ 6164291 w 6164291"/>
              <a:gd name="connsiteY2" fmla="*/ 1144618 h 1144618"/>
              <a:gd name="connsiteX3" fmla="*/ 0 w 6164291"/>
              <a:gd name="connsiteY3" fmla="*/ 1121639 h 1144618"/>
              <a:gd name="connsiteX4" fmla="*/ 575799 w 6164291"/>
              <a:gd name="connsiteY4" fmla="*/ 0 h 1144618"/>
              <a:gd name="connsiteX0" fmla="*/ 575799 w 7314956"/>
              <a:gd name="connsiteY0" fmla="*/ 0 h 1676705"/>
              <a:gd name="connsiteX1" fmla="*/ 4732821 w 7314956"/>
              <a:gd name="connsiteY1" fmla="*/ 320400 h 1676705"/>
              <a:gd name="connsiteX2" fmla="*/ 7314956 w 7314956"/>
              <a:gd name="connsiteY2" fmla="*/ 1676705 h 1676705"/>
              <a:gd name="connsiteX3" fmla="*/ 0 w 7314956"/>
              <a:gd name="connsiteY3" fmla="*/ 1121639 h 1676705"/>
              <a:gd name="connsiteX4" fmla="*/ 575799 w 7314956"/>
              <a:gd name="connsiteY4" fmla="*/ 0 h 1676705"/>
              <a:gd name="connsiteX0" fmla="*/ 816994 w 7314956"/>
              <a:gd name="connsiteY0" fmla="*/ 0 h 2201687"/>
              <a:gd name="connsiteX1" fmla="*/ 4732821 w 7314956"/>
              <a:gd name="connsiteY1" fmla="*/ 845382 h 2201687"/>
              <a:gd name="connsiteX2" fmla="*/ 7314956 w 7314956"/>
              <a:gd name="connsiteY2" fmla="*/ 2201687 h 2201687"/>
              <a:gd name="connsiteX3" fmla="*/ 0 w 7314956"/>
              <a:gd name="connsiteY3" fmla="*/ 1646621 h 2201687"/>
              <a:gd name="connsiteX4" fmla="*/ 816994 w 7314956"/>
              <a:gd name="connsiteY4" fmla="*/ 0 h 2201687"/>
              <a:gd name="connsiteX0" fmla="*/ 816994 w 7314956"/>
              <a:gd name="connsiteY0" fmla="*/ 0 h 2201687"/>
              <a:gd name="connsiteX1" fmla="*/ 4605740 w 7314956"/>
              <a:gd name="connsiteY1" fmla="*/ 1066731 h 2201687"/>
              <a:gd name="connsiteX2" fmla="*/ 7314956 w 7314956"/>
              <a:gd name="connsiteY2" fmla="*/ 2201687 h 2201687"/>
              <a:gd name="connsiteX3" fmla="*/ 0 w 7314956"/>
              <a:gd name="connsiteY3" fmla="*/ 1646621 h 2201687"/>
              <a:gd name="connsiteX4" fmla="*/ 816994 w 7314956"/>
              <a:gd name="connsiteY4" fmla="*/ 0 h 2201687"/>
              <a:gd name="connsiteX0" fmla="*/ 816994 w 7226834"/>
              <a:gd name="connsiteY0" fmla="*/ 0 h 2380120"/>
              <a:gd name="connsiteX1" fmla="*/ 4605740 w 7226834"/>
              <a:gd name="connsiteY1" fmla="*/ 1066731 h 2380120"/>
              <a:gd name="connsiteX2" fmla="*/ 7226834 w 7226834"/>
              <a:gd name="connsiteY2" fmla="*/ 2380120 h 2380120"/>
              <a:gd name="connsiteX3" fmla="*/ 0 w 7226834"/>
              <a:gd name="connsiteY3" fmla="*/ 1646621 h 2380120"/>
              <a:gd name="connsiteX4" fmla="*/ 816994 w 7226834"/>
              <a:gd name="connsiteY4" fmla="*/ 0 h 2380120"/>
              <a:gd name="connsiteX0" fmla="*/ 816994 w 7226834"/>
              <a:gd name="connsiteY0" fmla="*/ 0 h 2380120"/>
              <a:gd name="connsiteX1" fmla="*/ 4512888 w 7226834"/>
              <a:gd name="connsiteY1" fmla="*/ 1020941 h 2380120"/>
              <a:gd name="connsiteX2" fmla="*/ 7226834 w 7226834"/>
              <a:gd name="connsiteY2" fmla="*/ 2380120 h 2380120"/>
              <a:gd name="connsiteX3" fmla="*/ 0 w 7226834"/>
              <a:gd name="connsiteY3" fmla="*/ 1646621 h 2380120"/>
              <a:gd name="connsiteX4" fmla="*/ 816994 w 7226834"/>
              <a:gd name="connsiteY4" fmla="*/ 0 h 2380120"/>
              <a:gd name="connsiteX0" fmla="*/ 568486 w 6978326"/>
              <a:gd name="connsiteY0" fmla="*/ 0 h 2380120"/>
              <a:gd name="connsiteX1" fmla="*/ 4264380 w 6978326"/>
              <a:gd name="connsiteY1" fmla="*/ 1020941 h 2380120"/>
              <a:gd name="connsiteX2" fmla="*/ 6978326 w 6978326"/>
              <a:gd name="connsiteY2" fmla="*/ 2380120 h 2380120"/>
              <a:gd name="connsiteX3" fmla="*/ 0 w 6978326"/>
              <a:gd name="connsiteY3" fmla="*/ 1833016 h 2380120"/>
              <a:gd name="connsiteX4" fmla="*/ 568486 w 6978326"/>
              <a:gd name="connsiteY4" fmla="*/ 0 h 2380120"/>
              <a:gd name="connsiteX0" fmla="*/ 750567 w 6978326"/>
              <a:gd name="connsiteY0" fmla="*/ 0 h 2277871"/>
              <a:gd name="connsiteX1" fmla="*/ 4264380 w 6978326"/>
              <a:gd name="connsiteY1" fmla="*/ 918692 h 2277871"/>
              <a:gd name="connsiteX2" fmla="*/ 6978326 w 6978326"/>
              <a:gd name="connsiteY2" fmla="*/ 2277871 h 2277871"/>
              <a:gd name="connsiteX3" fmla="*/ 0 w 6978326"/>
              <a:gd name="connsiteY3" fmla="*/ 1730767 h 2277871"/>
              <a:gd name="connsiteX4" fmla="*/ 750567 w 6978326"/>
              <a:gd name="connsiteY4" fmla="*/ 0 h 2277871"/>
              <a:gd name="connsiteX0" fmla="*/ 750567 w 6954679"/>
              <a:gd name="connsiteY0" fmla="*/ 0 h 2522238"/>
              <a:gd name="connsiteX1" fmla="*/ 4264380 w 6954679"/>
              <a:gd name="connsiteY1" fmla="*/ 918692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750567 w 6954679"/>
              <a:gd name="connsiteY0" fmla="*/ 0 h 2522238"/>
              <a:gd name="connsiteX1" fmla="*/ 4248043 w 6954679"/>
              <a:gd name="connsiteY1" fmla="*/ 956363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750567 w 6954679"/>
              <a:gd name="connsiteY0" fmla="*/ 0 h 2522238"/>
              <a:gd name="connsiteX1" fmla="*/ 4248043 w 6954679"/>
              <a:gd name="connsiteY1" fmla="*/ 956363 h 2522238"/>
              <a:gd name="connsiteX2" fmla="*/ 6954679 w 6954679"/>
              <a:gd name="connsiteY2" fmla="*/ 2522238 h 2522238"/>
              <a:gd name="connsiteX3" fmla="*/ 0 w 6954679"/>
              <a:gd name="connsiteY3" fmla="*/ 1730767 h 2522238"/>
              <a:gd name="connsiteX4" fmla="*/ 750567 w 6954679"/>
              <a:gd name="connsiteY4" fmla="*/ 0 h 2522238"/>
              <a:gd name="connsiteX0" fmla="*/ 692928 w 6897040"/>
              <a:gd name="connsiteY0" fmla="*/ 0 h 2522238"/>
              <a:gd name="connsiteX1" fmla="*/ 4190404 w 6897040"/>
              <a:gd name="connsiteY1" fmla="*/ 956363 h 2522238"/>
              <a:gd name="connsiteX2" fmla="*/ 6897040 w 6897040"/>
              <a:gd name="connsiteY2" fmla="*/ 2522238 h 2522238"/>
              <a:gd name="connsiteX3" fmla="*/ 0 w 6897040"/>
              <a:gd name="connsiteY3" fmla="*/ 1689924 h 2522238"/>
              <a:gd name="connsiteX4" fmla="*/ 692928 w 6897040"/>
              <a:gd name="connsiteY4" fmla="*/ 0 h 2522238"/>
              <a:gd name="connsiteX0" fmla="*/ 692928 w 6897040"/>
              <a:gd name="connsiteY0" fmla="*/ 0 h 2522238"/>
              <a:gd name="connsiteX1" fmla="*/ 4165886 w 6897040"/>
              <a:gd name="connsiteY1" fmla="*/ 1017231 h 2522238"/>
              <a:gd name="connsiteX2" fmla="*/ 6897040 w 6897040"/>
              <a:gd name="connsiteY2" fmla="*/ 2522238 h 2522238"/>
              <a:gd name="connsiteX3" fmla="*/ 0 w 6897040"/>
              <a:gd name="connsiteY3" fmla="*/ 1689924 h 2522238"/>
              <a:gd name="connsiteX4" fmla="*/ 692928 w 6897040"/>
              <a:gd name="connsiteY4" fmla="*/ 0 h 2522238"/>
              <a:gd name="connsiteX0" fmla="*/ 692928 w 6848003"/>
              <a:gd name="connsiteY0" fmla="*/ 0 h 2643974"/>
              <a:gd name="connsiteX1" fmla="*/ 4165886 w 6848003"/>
              <a:gd name="connsiteY1" fmla="*/ 1017231 h 2643974"/>
              <a:gd name="connsiteX2" fmla="*/ 6848003 w 6848003"/>
              <a:gd name="connsiteY2" fmla="*/ 2643974 h 2643974"/>
              <a:gd name="connsiteX3" fmla="*/ 0 w 6848003"/>
              <a:gd name="connsiteY3" fmla="*/ 1689924 h 2643974"/>
              <a:gd name="connsiteX4" fmla="*/ 692928 w 6848003"/>
              <a:gd name="connsiteY4" fmla="*/ 0 h 26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003" h="2643974">
                <a:moveTo>
                  <a:pt x="692928" y="0"/>
                </a:moveTo>
                <a:lnTo>
                  <a:pt x="4165886" y="1017231"/>
                </a:lnTo>
                <a:lnTo>
                  <a:pt x="6848003" y="2643974"/>
                </a:lnTo>
                <a:lnTo>
                  <a:pt x="0" y="1689924"/>
                </a:lnTo>
                <a:lnTo>
                  <a:pt x="69292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6FE02-63AB-D17E-8046-3D74633460E3}"/>
              </a:ext>
            </a:extLst>
          </p:cNvPr>
          <p:cNvSpPr txBox="1"/>
          <p:nvPr/>
        </p:nvSpPr>
        <p:spPr>
          <a:xfrm rot="20623900">
            <a:off x="7375877" y="5601365"/>
            <a:ext cx="496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Don’t miss out! It’s free!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969F88D-31B2-F1AC-C77C-A760603B71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52" y="-217835"/>
            <a:ext cx="2333648" cy="2333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0DF73B-55DE-43DC-9C20-C4E33F1AD4DC}"/>
              </a:ext>
            </a:extLst>
          </p:cNvPr>
          <p:cNvSpPr txBox="1"/>
          <p:nvPr/>
        </p:nvSpPr>
        <p:spPr>
          <a:xfrm>
            <a:off x="5874176" y="734207"/>
            <a:ext cx="596489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spc="-70" dirty="0">
                <a:solidFill>
                  <a:schemeClr val="bg1"/>
                </a:solidFill>
              </a:rPr>
              <a:t>Get the  MarvellousMe for Parents app, or join online at www.marvellousme.com.</a:t>
            </a:r>
          </a:p>
          <a:p>
            <a:pPr algn="ctr"/>
            <a:endParaRPr lang="en-GB" sz="4000" spc="-70" dirty="0">
              <a:solidFill>
                <a:schemeClr val="bg1"/>
              </a:solidFill>
            </a:endParaRPr>
          </a:p>
          <a:p>
            <a:pPr algn="ctr"/>
            <a:r>
              <a:rPr lang="en-GB" sz="4000" spc="-70" dirty="0">
                <a:solidFill>
                  <a:schemeClr val="bg1"/>
                </a:solidFill>
              </a:rPr>
              <a:t>Ask the school office for your unique join code and get pinged about the wonderful things your child is doing at school.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0150D6-5E53-4815-FC74-1B0596B95B86}"/>
              </a:ext>
            </a:extLst>
          </p:cNvPr>
          <p:cNvGrpSpPr/>
          <p:nvPr/>
        </p:nvGrpSpPr>
        <p:grpSpPr>
          <a:xfrm>
            <a:off x="105489" y="-314493"/>
            <a:ext cx="6029159" cy="7637377"/>
            <a:chOff x="2200675" y="-262591"/>
            <a:chExt cx="6029159" cy="76373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7276FB-8960-8B87-161D-D9506A6DE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AE7CFF"/>
                </a:clrFrom>
                <a:clrTo>
                  <a:srgbClr val="AE7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00" b="90400" l="32450" r="61950">
                          <a14:foregroundMark x1="54900" y1="17800" x2="54900" y2="13300"/>
                          <a14:foregroundMark x1="39500" y1="67400" x2="39800" y2="62100"/>
                          <a14:foregroundMark x1="37700" y1="58500" x2="39500" y2="40400"/>
                          <a14:foregroundMark x1="39050" y1="69200" x2="49100" y2="65200"/>
                          <a14:foregroundMark x1="53700" y1="82400" x2="48200" y2="81300"/>
                          <a14:foregroundMark x1="44050" y1="85300" x2="38600" y2="78700"/>
                          <a14:foregroundMark x1="38600" y1="78700" x2="39200" y2="38900"/>
                          <a14:foregroundMark x1="39200" y1="38900" x2="36650" y2="77700"/>
                          <a14:foregroundMark x1="36650" y1="77700" x2="42300" y2="78900"/>
                          <a14:foregroundMark x1="42300" y1="78900" x2="43100" y2="64600"/>
                          <a14:foregroundMark x1="43100" y1="64600" x2="39750" y2="59700"/>
                          <a14:foregroundMark x1="39750" y1="59700" x2="36900" y2="62900"/>
                          <a14:foregroundMark x1="36900" y1="62900" x2="36100" y2="80100"/>
                          <a14:foregroundMark x1="36100" y1="80100" x2="36900" y2="86400"/>
                          <a14:foregroundMark x1="36900" y1="86400" x2="40500" y2="86700"/>
                          <a14:foregroundMark x1="40500" y1="86700" x2="40950" y2="86000"/>
                          <a14:foregroundMark x1="37350" y1="53600" x2="36800" y2="85300"/>
                          <a14:foregroundMark x1="45850" y1="85600" x2="36900" y2="89100"/>
                          <a14:foregroundMark x1="36900" y1="89100" x2="35750" y2="82400"/>
                          <a14:foregroundMark x1="35750" y1="82400" x2="35650" y2="59400"/>
                          <a14:foregroundMark x1="35650" y1="59400" x2="35650" y2="59400"/>
                          <a14:foregroundMark x1="59600" y1="43200" x2="59600" y2="43200"/>
                          <a14:foregroundMark x1="60400" y1="43200" x2="58900" y2="45900"/>
                          <a14:foregroundMark x1="60200" y1="53200" x2="57300" y2="60400"/>
                          <a14:foregroundMark x1="59450" y1="65800" x2="57950" y2="70000"/>
                          <a14:foregroundMark x1="47350" y1="85600" x2="42000" y2="89600"/>
                          <a14:foregroundMark x1="42000" y1="89600" x2="38050" y2="90300"/>
                          <a14:foregroundMark x1="38050" y1="90300" x2="35050" y2="89800"/>
                          <a14:foregroundMark x1="35100" y1="87700" x2="33900" y2="67400"/>
                          <a14:foregroundMark x1="33750" y1="83700" x2="34450" y2="88000"/>
                          <a14:foregroundMark x1="41000" y1="93100" x2="33250" y2="89700"/>
                          <a14:foregroundMark x1="33250" y1="89700" x2="33700" y2="84100"/>
                          <a14:foregroundMark x1="33800" y1="84000" x2="32450" y2="90400"/>
                          <a14:foregroundMark x1="41450" y1="33300" x2="41450" y2="33300"/>
                          <a14:foregroundMark x1="41550" y1="30900" x2="41550" y2="30900"/>
                          <a14:foregroundMark x1="58650" y1="35900" x2="58650" y2="35900"/>
                          <a14:foregroundMark x1="59650" y1="40600" x2="60967" y2="42064"/>
                          <a14:foregroundMark x1="59600" y1="40800" x2="61128" y2="42361"/>
                          <a14:foregroundMark x1="39700" y1="34000" x2="38350" y2="34400"/>
                          <a14:foregroundMark x1="38900" y1="35100" x2="39950" y2="34400"/>
                          <a14:foregroundMark x1="61250" y1="43400" x2="61250" y2="43400"/>
                          <a14:foregroundMark x1="61250" y1="42800" x2="61700" y2="42800"/>
                          <a14:foregroundMark x1="61000" y1="43700" x2="61150" y2="43500"/>
                          <a14:foregroundMark x1="61350" y1="43000" x2="61100" y2="43000"/>
                          <a14:foregroundMark x1="61100" y1="43000" x2="61100" y2="43000"/>
                          <a14:foregroundMark x1="59650" y1="40800" x2="59900" y2="40800"/>
                          <a14:foregroundMark x1="61650" y1="43500" x2="61700" y2="42600"/>
                          <a14:foregroundMark x1="61650" y1="42900" x2="61700" y2="42800"/>
                          <a14:foregroundMark x1="61700" y1="42800" x2="61450" y2="42200"/>
                          <a14:foregroundMark x1="61700" y1="42800" x2="61700" y2="42700"/>
                          <a14:backgroundMark x1="41200" y1="35700" x2="41200" y2="35700"/>
                          <a14:backgroundMark x1="41350" y1="46100" x2="41350" y2="46100"/>
                          <a14:backgroundMark x1="58750" y1="24700" x2="58750" y2="24700"/>
                          <a14:backgroundMark x1="58700" y1="37000" x2="58700" y2="37000"/>
                          <a14:backgroundMark x1="58750" y1="19700" x2="58750" y2="19700"/>
                          <a14:backgroundMark x1="58700" y1="35800" x2="58700" y2="35800"/>
                          <a14:backgroundMark x1="58700" y1="63100" x2="58700" y2="63100"/>
                          <a14:backgroundMark x1="58550" y1="62300" x2="58550" y2="62300"/>
                          <a14:backgroundMark x1="58700" y1="64000" x2="58700" y2="64000"/>
                          <a14:backgroundMark x1="58650" y1="77700" x2="58650" y2="77700"/>
                          <a14:backgroundMark x1="58750" y1="76200" x2="58750" y2="76200"/>
                          <a14:backgroundMark x1="58700" y1="76100" x2="58700" y2="76100"/>
                          <a14:backgroundMark x1="58700" y1="75100" x2="58700" y2="75100"/>
                          <a14:backgroundMark x1="58700" y1="73700" x2="58700" y2="73700"/>
                          <a14:backgroundMark x1="58650" y1="76800" x2="58650" y2="76800"/>
                          <a14:backgroundMark x1="58850" y1="74300" x2="58850" y2="74300"/>
                          <a14:backgroundMark x1="58750" y1="72800" x2="58750" y2="72800"/>
                          <a14:backgroundMark x1="58850" y1="52800" x2="58850" y2="52800"/>
                        </a14:backgroundRemoval>
                      </a14:imgEffect>
                    </a14:imgLayer>
                  </a14:imgProps>
                </a:ext>
              </a:extLst>
            </a:blip>
            <a:srcRect l="33438" t="9746" r="37031" b="9746"/>
            <a:stretch/>
          </p:blipFill>
          <p:spPr>
            <a:xfrm rot="60000">
              <a:off x="2626852" y="-262591"/>
              <a:ext cx="5602982" cy="7637377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2AE619-D32B-6C36-26E8-4BED42C92FBE}"/>
                </a:ext>
              </a:extLst>
            </p:cNvPr>
            <p:cNvSpPr/>
            <p:nvPr/>
          </p:nvSpPr>
          <p:spPr>
            <a:xfrm rot="60000">
              <a:off x="4275435" y="178857"/>
              <a:ext cx="2981708" cy="6489869"/>
            </a:xfrm>
            <a:prstGeom prst="roundRect">
              <a:avLst>
                <a:gd name="adj" fmla="val 12643"/>
              </a:avLst>
            </a:prstGeom>
            <a:solidFill>
              <a:srgbClr val="228D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2C72E4-9FA7-CC6B-CCA3-4D7B2D1B1F97}"/>
                </a:ext>
              </a:extLst>
            </p:cNvPr>
            <p:cNvSpPr/>
            <p:nvPr/>
          </p:nvSpPr>
          <p:spPr>
            <a:xfrm rot="60000">
              <a:off x="4496770" y="954104"/>
              <a:ext cx="2518012" cy="390399"/>
            </a:xfrm>
            <a:prstGeom prst="rect">
              <a:avLst/>
            </a:prstGeom>
            <a:solidFill>
              <a:srgbClr val="228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DF07669-30E5-DA20-E36A-EA9F16EF9F6F}"/>
                </a:ext>
              </a:extLst>
            </p:cNvPr>
            <p:cNvSpPr/>
            <p:nvPr/>
          </p:nvSpPr>
          <p:spPr>
            <a:xfrm rot="60000">
              <a:off x="4380370" y="478263"/>
              <a:ext cx="2855088" cy="909246"/>
            </a:xfrm>
            <a:prstGeom prst="roundRect">
              <a:avLst/>
            </a:prstGeom>
            <a:solidFill>
              <a:srgbClr val="C7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185F3913-665B-0BE3-F457-A5ABED7FCB2B}"/>
                </a:ext>
              </a:extLst>
            </p:cNvPr>
            <p:cNvSpPr txBox="1"/>
            <p:nvPr/>
          </p:nvSpPr>
          <p:spPr>
            <a:xfrm rot="60000">
              <a:off x="4406979" y="507851"/>
              <a:ext cx="2313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chemeClr val="bg1"/>
                  </a:solidFill>
                </a:rPr>
                <a:t>MarvellousMe for Parents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B8EB6D-B3DF-0D41-0805-2EB479B04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4" b="89535" l="3237" r="94424">
                          <a14:foregroundMark x1="7914" y1="40116" x2="8993" y2="83140"/>
                          <a14:foregroundMark x1="16547" y1="83140" x2="40108" y2="83140"/>
                          <a14:foregroundMark x1="40108" y1="83140" x2="64388" y2="82558"/>
                          <a14:foregroundMark x1="58813" y1="89535" x2="78957" y2="82558"/>
                          <a14:foregroundMark x1="78957" y1="82558" x2="80396" y2="76163"/>
                          <a14:foregroundMark x1="82014" y1="80814" x2="89748" y2="55814"/>
                          <a14:foregroundMark x1="94604" y1="48837" x2="93345" y2="79651"/>
                          <a14:foregroundMark x1="3237" y1="75581" x2="3777" y2="54651"/>
                        </a14:backgroundRemoval>
                      </a14:imgEffect>
                    </a14:imgLayer>
                  </a14:imgProps>
                </a:ext>
              </a:extLst>
            </a:blip>
            <a:srcRect l="5732" t="50044" r="84823" b="19746"/>
            <a:stretch/>
          </p:blipFill>
          <p:spPr>
            <a:xfrm rot="60000">
              <a:off x="4435115" y="758231"/>
              <a:ext cx="483894" cy="478819"/>
            </a:xfrm>
            <a:prstGeom prst="round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9DE76FD-9467-5861-648B-D62B2699B1FE}"/>
                </a:ext>
              </a:extLst>
            </p:cNvPr>
            <p:cNvSpPr txBox="1"/>
            <p:nvPr/>
          </p:nvSpPr>
          <p:spPr>
            <a:xfrm rot="60000">
              <a:off x="6774970" y="536253"/>
              <a:ext cx="515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solidFill>
                    <a:srgbClr val="6F7E8F"/>
                  </a:solidFill>
                </a:rPr>
                <a:t>now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45041F4E-9D9C-AB0C-B86D-659B94F954E4}"/>
                </a:ext>
              </a:extLst>
            </p:cNvPr>
            <p:cNvSpPr txBox="1"/>
            <p:nvPr/>
          </p:nvSpPr>
          <p:spPr>
            <a:xfrm rot="60000">
              <a:off x="4864945" y="775811"/>
              <a:ext cx="2498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/>
                  </a:solidFill>
                </a:rPr>
                <a:t>Anna has just done something marvellous! Tap for more.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C9CCFA-7191-F293-E641-A8F4088B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34344">
              <a:off x="4470815" y="2400185"/>
              <a:ext cx="2674197" cy="2674197"/>
            </a:xfrm>
            <a:prstGeom prst="rect">
              <a:avLst/>
            </a:prstGeom>
          </p:spPr>
        </p:pic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5ED31E9D-DA58-BAF0-A0E4-D7198035BEE3}"/>
                </a:ext>
              </a:extLst>
            </p:cNvPr>
            <p:cNvSpPr txBox="1"/>
            <p:nvPr/>
          </p:nvSpPr>
          <p:spPr>
            <a:xfrm rot="20693591">
              <a:off x="2200675" y="394754"/>
              <a:ext cx="2060811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600" spc="3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utter And Garlic Cute Caps" panose="02000600000000000000" pitchFamily="50" charset="0"/>
                </a:rPr>
                <a:t>PING!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 advClick="0" advTm="10000">
        <p:wip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A3F2D1D503E42BED4952028EA6AA8" ma:contentTypeVersion="11" ma:contentTypeDescription="Create a new document." ma:contentTypeScope="" ma:versionID="bba6f68cdabf88df7b566a26dcd00288">
  <xsd:schema xmlns:xsd="http://www.w3.org/2001/XMLSchema" xmlns:xs="http://www.w3.org/2001/XMLSchema" xmlns:p="http://schemas.microsoft.com/office/2006/metadata/properties" xmlns:ns2="3d788fdf-d380-43ba-91e1-4427fd5e8d50" xmlns:ns3="c9a9ee81-23e9-4794-bce9-1684f7defffb" targetNamespace="http://schemas.microsoft.com/office/2006/metadata/properties" ma:root="true" ma:fieldsID="a6cdc87147b43c35240fb1a3cdbdd878" ns2:_="" ns3:_="">
    <xsd:import namespace="3d788fdf-d380-43ba-91e1-4427fd5e8d50"/>
    <xsd:import namespace="c9a9ee81-23e9-4794-bce9-1684f7def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8fdf-d380-43ba-91e1-4427fd5e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989a639-ae39-408d-b32b-154031111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9ee81-23e9-4794-bce9-1684f7def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e0e1639-1577-4d7f-9208-7f8910ebe416}" ma:internalName="TaxCatchAll" ma:showField="CatchAllData" ma:web="c9a9ee81-23e9-4794-bce9-1684f7def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a9ee81-23e9-4794-bce9-1684f7defffb" xsi:nil="true"/>
    <lcf76f155ced4ddcb4097134ff3c332f xmlns="3d788fdf-d380-43ba-91e1-4427fd5e8d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10C054-3F26-4906-B494-45329D81DE43}"/>
</file>

<file path=customXml/itemProps2.xml><?xml version="1.0" encoding="utf-8"?>
<ds:datastoreItem xmlns:ds="http://schemas.openxmlformats.org/officeDocument/2006/customXml" ds:itemID="{BCB45BD4-CEEE-440A-B66F-5B8A38C93EAF}"/>
</file>

<file path=customXml/itemProps3.xml><?xml version="1.0" encoding="utf-8"?>
<ds:datastoreItem xmlns:ds="http://schemas.openxmlformats.org/officeDocument/2006/customXml" ds:itemID="{3BD18880-21D2-4CAF-8D20-E73B060C4CC0}"/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6953</TotalTime>
  <Words>125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 Demi</vt:lpstr>
      <vt:lpstr>Butter And Garlic Cute Caps</vt:lpstr>
      <vt:lpstr>Corbel</vt:lpstr>
      <vt:lpstr>Kristen ITC</vt:lpstr>
      <vt:lpstr>Depth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 Whitehead (MarvellousMe)</dc:creator>
  <cp:lastModifiedBy>Milli Whitehead (MarvellousMe)</cp:lastModifiedBy>
  <cp:revision>7</cp:revision>
  <dcterms:created xsi:type="dcterms:W3CDTF">2019-10-15T10:31:52Z</dcterms:created>
  <dcterms:modified xsi:type="dcterms:W3CDTF">2023-03-28T10:47:13Z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a5b6dc-5ae1-4e69-b825-8a23bb525c32_Enabled">
    <vt:lpwstr>true</vt:lpwstr>
  </property>
  <property fmtid="{D5CDD505-2E9C-101B-9397-08002B2CF9AE}" pid="3" name="MSIP_Label_25a5b6dc-5ae1-4e69-b825-8a23bb525c32_SetDate">
    <vt:lpwstr>2023-03-23T16:09:52Z</vt:lpwstr>
  </property>
  <property fmtid="{D5CDD505-2E9C-101B-9397-08002B2CF9AE}" pid="4" name="MSIP_Label_25a5b6dc-5ae1-4e69-b825-8a23bb525c32_Method">
    <vt:lpwstr>Standard</vt:lpwstr>
  </property>
  <property fmtid="{D5CDD505-2E9C-101B-9397-08002B2CF9AE}" pid="5" name="MSIP_Label_25a5b6dc-5ae1-4e69-b825-8a23bb525c32_Name">
    <vt:lpwstr>Confidential</vt:lpwstr>
  </property>
  <property fmtid="{D5CDD505-2E9C-101B-9397-08002B2CF9AE}" pid="6" name="MSIP_Label_25a5b6dc-5ae1-4e69-b825-8a23bb525c32_SiteId">
    <vt:lpwstr>741678da-616a-4cd9-a82b-b5b4cf804f44</vt:lpwstr>
  </property>
  <property fmtid="{D5CDD505-2E9C-101B-9397-08002B2CF9AE}" pid="7" name="MSIP_Label_25a5b6dc-5ae1-4e69-b825-8a23bb525c32_ActionId">
    <vt:lpwstr>6ba2972e-2ffb-4650-82dc-f5b904c9da5c</vt:lpwstr>
  </property>
  <property fmtid="{D5CDD505-2E9C-101B-9397-08002B2CF9AE}" pid="8" name="MSIP_Label_25a5b6dc-5ae1-4e69-b825-8a23bb525c32_ContentBits">
    <vt:lpwstr>0</vt:lpwstr>
  </property>
  <property fmtid="{D5CDD505-2E9C-101B-9397-08002B2CF9AE}" pid="9" name="ContentTypeId">
    <vt:lpwstr>0x010100715A3F2D1D503E42BED4952028EA6AA8</vt:lpwstr>
  </property>
</Properties>
</file>