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344"/>
    <p:restoredTop sz="95915"/>
  </p:normalViewPr>
  <p:slideViewPr>
    <p:cSldViewPr snapToGrid="0" snapToObjects="1">
      <p:cViewPr varScale="1">
        <p:scale>
          <a:sx n="58" d="100"/>
          <a:sy n="58" d="100"/>
        </p:scale>
        <p:origin x="12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9D4B3-E714-2443-9240-56DE1D59484C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3AEE3-16F7-354F-BAC0-C33D3EC56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0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6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7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8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9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9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24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EA9B1-4E47-ED46-B814-5CE99DC6FAA0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7B2A1-E808-3B4B-9F5F-16B27F101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4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6361" y="1234767"/>
            <a:ext cx="28482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Here’s an example MarvellousMe badge. </a:t>
            </a:r>
          </a:p>
          <a:p>
            <a:endParaRPr lang="en-US" sz="1600" b="1" dirty="0">
              <a:latin typeface="+mj-lt"/>
            </a:endParaRPr>
          </a:p>
          <a:p>
            <a:r>
              <a:rPr lang="en-US" sz="1600" b="1" dirty="0">
                <a:latin typeface="+mj-lt"/>
              </a:rPr>
              <a:t>Can you design one to represent our school values/learning powers?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70008" y="1234767"/>
            <a:ext cx="3612379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INSTRUCTIONS</a:t>
            </a:r>
          </a:p>
          <a:p>
            <a:endParaRPr lang="en-US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+mj-lt"/>
              </a:rPr>
              <a:t>Please draw your design in the empty circle. No touching the edges.</a:t>
            </a:r>
          </a:p>
          <a:p>
            <a:pPr marL="342900" indent="-342900">
              <a:buAutoNum type="arabicPeriod"/>
            </a:pPr>
            <a:endParaRPr lang="en-US" sz="1600" dirty="0">
              <a:latin typeface="+mj-lt"/>
            </a:endParaRPr>
          </a:p>
          <a:p>
            <a:pPr marL="342900" indent="-342900">
              <a:buAutoNum type="arabicPeriod"/>
            </a:pPr>
            <a:r>
              <a:rPr lang="en-US" sz="1600" dirty="0">
                <a:latin typeface="+mj-lt"/>
              </a:rPr>
              <a:t>Please keep it simple, </a:t>
            </a:r>
            <a:r>
              <a:rPr lang="en-US" sz="1600" dirty="0" err="1">
                <a:latin typeface="+mj-lt"/>
              </a:rPr>
              <a:t>colourful</a:t>
            </a:r>
            <a:r>
              <a:rPr lang="en-US" sz="1600" dirty="0">
                <a:latin typeface="+mj-lt"/>
              </a:rPr>
              <a:t> and hi-impact. </a:t>
            </a:r>
            <a:r>
              <a:rPr lang="en-US" sz="1600" i="1" dirty="0">
                <a:latin typeface="+mj-lt"/>
              </a:rPr>
              <a:t>Imagine it being shrunk to the size of a 10 pence coin.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sz="1600" dirty="0"/>
              <a:t>3. Give it to your teacher or the </a:t>
            </a:r>
            <a:r>
              <a:rPr lang="en-US" sz="1600"/>
              <a:t>school office.</a:t>
            </a:r>
            <a:endParaRPr lang="en-US" sz="16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15329" y="3402774"/>
            <a:ext cx="2658978" cy="2658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6362" y="48870"/>
            <a:ext cx="916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MarvellousMe Badge Design Template</a:t>
            </a:r>
            <a:endParaRPr lang="en-US" sz="2000" dirty="0">
              <a:latin typeface="+mj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B80C50A-B037-E44B-A675-C4351A8DF714}"/>
              </a:ext>
            </a:extLst>
          </p:cNvPr>
          <p:cNvSpPr/>
          <p:nvPr/>
        </p:nvSpPr>
        <p:spPr>
          <a:xfrm>
            <a:off x="6776901" y="1074190"/>
            <a:ext cx="5268738" cy="526873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+mj-lt"/>
            </a:endParaRPr>
          </a:p>
        </p:txBody>
      </p:sp>
      <p:pic>
        <p:nvPicPr>
          <p:cNvPr id="1028" name="Picture 4" descr="Picture 2 of 21">
            <a:extLst>
              <a:ext uri="{FF2B5EF4-FFF2-40B4-BE49-F238E27FC236}">
                <a16:creationId xmlns:a16="http://schemas.microsoft.com/office/drawing/2014/main" id="{7258DA31-1506-9147-AA96-A7CD353C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611" y="3517276"/>
            <a:ext cx="1755172" cy="17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DA88560-6E64-F340-918A-A8CB3B473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3" t="22044" r="32724" b="24089"/>
          <a:stretch/>
        </p:blipFill>
        <p:spPr>
          <a:xfrm>
            <a:off x="11192483" y="134267"/>
            <a:ext cx="853156" cy="8581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F80F44-E912-8A45-90FB-96216B1AF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63" y="3517276"/>
            <a:ext cx="1860413" cy="18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4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5781</TotalTime>
  <Words>72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Burt</dc:creator>
  <cp:lastModifiedBy>Mikki Burt</cp:lastModifiedBy>
  <cp:revision>35</cp:revision>
  <dcterms:created xsi:type="dcterms:W3CDTF">2017-05-08T13:19:47Z</dcterms:created>
  <dcterms:modified xsi:type="dcterms:W3CDTF">2023-03-29T14:01:16Z</dcterms:modified>
</cp:coreProperties>
</file>